
<file path=[Content_Types].xml><?xml version="1.0" encoding="utf-8"?>
<Types xmlns="http://schemas.openxmlformats.org/package/2006/content-types">
  <Override PartName="/_rels/.rels" ContentType="application/vnd.openxmlformats-package.relationshi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_rels/presentation.xml.rels" ContentType="application/vnd.openxmlformats-package.relationships+xml"/>
  <Override PartName="/ppt/media/image9.jpeg" ContentType="image/jpeg"/>
  <Override PartName="/ppt/media/image8.jpeg" ContentType="image/jpeg"/>
  <Override PartName="/ppt/media/image7.jpeg" ContentType="image/jpeg"/>
  <Override PartName="/ppt/media/image2.jpeg" ContentType="image/jpeg"/>
  <Override PartName="/ppt/media/image1.jpeg" ContentType="image/jpeg"/>
  <Override PartName="/ppt/media/image3.jpeg" ContentType="image/jpeg"/>
  <Override PartName="/ppt/media/image4.jpeg" ContentType="image/jpeg"/>
  <Override PartName="/ppt/media/image5.jpeg" ContentType="image/jpeg"/>
  <Override PartName="/ppt/media/image6.jpeg" ContentType="image/jpeg"/>
  <Override PartName="/ppt/slideMasters/_rels/slideMaster1.xml.rels" ContentType="application/vnd.openxmlformats-package.relationships+xml"/>
  <Override PartName="/ppt/slideMasters/slideMaster1.xml" ContentType="application/vnd.openxmlformats-officedocument.presentationml.slideMaster+xml"/>
  <Override PartName="/ppt/presentation.xml" ContentType="application/vnd.openxmlformats-officedocument.presentationml.presentation.main+xml"/>
  <Override PartName="/ppt/theme/theme1.xml" ContentType="application/vnd.openxmlformats-officedocument.them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_rels/slide4.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23880" y="1122480"/>
            <a:ext cx="9143640" cy="2387160"/>
          </a:xfrm>
          <a:prstGeom prst="rect">
            <a:avLst/>
          </a:prstGeom>
        </p:spPr>
        <p:txBody>
          <a:bodyPr lIns="0" rIns="0" tIns="0" bIns="0" anchor="ctr"/>
          <a:p>
            <a:endParaRPr b="0" lang="it-IT" sz="1800" spc="-1" strike="noStrike">
              <a:solidFill>
                <a:srgbClr val="000000"/>
              </a:solidFill>
              <a:latin typeface="Calibri"/>
            </a:endParaRPr>
          </a:p>
        </p:txBody>
      </p:sp>
      <p:sp>
        <p:nvSpPr>
          <p:cNvPr id="27"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28"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28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160"/>
          </a:xfrm>
          <a:prstGeom prst="rect">
            <a:avLst/>
          </a:prstGeom>
        </p:spPr>
        <p:txBody>
          <a:bodyPr lIns="0" rIns="0" tIns="0" bIns="0" anchor="ctr"/>
          <a:p>
            <a:endParaRPr b="0" lang="it-IT" sz="1800" spc="-1" strike="noStrike">
              <a:solidFill>
                <a:srgbClr val="000000"/>
              </a:solidFill>
              <a:latin typeface="Calibri"/>
            </a:endParaRPr>
          </a:p>
        </p:txBody>
      </p:sp>
      <p:sp>
        <p:nvSpPr>
          <p:cNvPr id="3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3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3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33"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28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23880" y="1122480"/>
            <a:ext cx="9143640" cy="2387160"/>
          </a:xfrm>
          <a:prstGeom prst="rect">
            <a:avLst/>
          </a:prstGeom>
        </p:spPr>
        <p:txBody>
          <a:bodyPr lIns="0" rIns="0" tIns="0" bIns="0" anchor="ctr"/>
          <a:p>
            <a:endParaRPr b="0" lang="it-IT" sz="1800" spc="-1" strike="noStrike">
              <a:solidFill>
                <a:srgbClr val="000000"/>
              </a:solidFill>
              <a:latin typeface="Calibri"/>
            </a:endParaRPr>
          </a:p>
        </p:txBody>
      </p:sp>
      <p:sp>
        <p:nvSpPr>
          <p:cNvPr id="35"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36"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37"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38"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39"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40"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28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lIns="0" rIns="0" tIns="0" bIns="0" anchor="ctr"/>
          <a:p>
            <a:endParaRPr b="0" lang="it-IT" sz="1800" spc="-1" strike="noStrike">
              <a:solidFill>
                <a:srgbClr val="000000"/>
              </a:solidFill>
              <a:latin typeface="Calibri"/>
            </a:endParaRPr>
          </a:p>
        </p:txBody>
      </p:sp>
      <p:sp>
        <p:nvSpPr>
          <p:cNvPr id="6"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it-IT"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122480"/>
            <a:ext cx="9143640" cy="2387160"/>
          </a:xfrm>
          <a:prstGeom prst="rect">
            <a:avLst/>
          </a:prstGeom>
        </p:spPr>
        <p:txBody>
          <a:bodyPr lIns="0" rIns="0" tIns="0" bIns="0" anchor="ctr"/>
          <a:p>
            <a:endParaRPr b="0" lang="it-IT" sz="1800" spc="-1" strike="noStrike">
              <a:solidFill>
                <a:srgbClr val="000000"/>
              </a:solidFill>
              <a:latin typeface="Calibri"/>
            </a:endParaRPr>
          </a:p>
        </p:txBody>
      </p:sp>
      <p:sp>
        <p:nvSpPr>
          <p:cNvPr id="8"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28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p:spPr>
        <p:txBody>
          <a:bodyPr lIns="0" rIns="0" tIns="0" bIns="0" anchor="ctr"/>
          <a:p>
            <a:endParaRPr b="0" lang="it-IT" sz="1800" spc="-1" strike="noStrike">
              <a:solidFill>
                <a:srgbClr val="000000"/>
              </a:solidFill>
              <a:latin typeface="Calibri"/>
            </a:endParaRPr>
          </a:p>
        </p:txBody>
      </p:sp>
      <p:sp>
        <p:nvSpPr>
          <p:cNvPr id="10"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2800" spc="-1" strike="noStrike">
              <a:solidFill>
                <a:srgbClr val="000000"/>
              </a:solidFill>
              <a:latin typeface="Calibri"/>
            </a:endParaRPr>
          </a:p>
        </p:txBody>
      </p:sp>
      <p:sp>
        <p:nvSpPr>
          <p:cNvPr id="1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28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160"/>
          </a:xfrm>
          <a:prstGeom prst="rect">
            <a:avLst/>
          </a:prstGeom>
        </p:spPr>
        <p:txBody>
          <a:bodyPr lIns="0" rIns="0" tIns="0" bIns="0" anchor="ctr"/>
          <a:p>
            <a:endParaRPr b="0" lang="it-IT"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23880" y="1122480"/>
            <a:ext cx="9143640" cy="11066760"/>
          </a:xfrm>
          <a:prstGeom prst="rect">
            <a:avLst/>
          </a:prstGeom>
        </p:spPr>
        <p:txBody>
          <a:bodyPr lIns="0" rIns="0" tIns="0" bIns="0" anchor="ctr"/>
          <a:p>
            <a:pPr algn="ctr"/>
            <a:endParaRPr b="0" lang="it-IT"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23880" y="1122480"/>
            <a:ext cx="9143640" cy="2387160"/>
          </a:xfrm>
          <a:prstGeom prst="rect">
            <a:avLst/>
          </a:prstGeom>
        </p:spPr>
        <p:txBody>
          <a:bodyPr lIns="0" rIns="0" tIns="0" bIns="0" anchor="ctr"/>
          <a:p>
            <a:endParaRPr b="0" lang="it-IT" sz="1800" spc="-1" strike="noStrike">
              <a:solidFill>
                <a:srgbClr val="000000"/>
              </a:solidFill>
              <a:latin typeface="Calibri"/>
            </a:endParaRPr>
          </a:p>
        </p:txBody>
      </p:sp>
      <p:sp>
        <p:nvSpPr>
          <p:cNvPr id="1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1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2800" spc="-1" strike="noStrike">
              <a:solidFill>
                <a:srgbClr val="000000"/>
              </a:solidFill>
              <a:latin typeface="Calibri"/>
            </a:endParaRPr>
          </a:p>
        </p:txBody>
      </p:sp>
      <p:sp>
        <p:nvSpPr>
          <p:cNvPr id="1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28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23880" y="1122480"/>
            <a:ext cx="9143640" cy="2387160"/>
          </a:xfrm>
          <a:prstGeom prst="rect">
            <a:avLst/>
          </a:prstGeom>
        </p:spPr>
        <p:txBody>
          <a:bodyPr lIns="0" rIns="0" tIns="0" bIns="0" anchor="ctr"/>
          <a:p>
            <a:endParaRPr b="0" lang="it-IT" sz="1800" spc="-1" strike="noStrike">
              <a:solidFill>
                <a:srgbClr val="000000"/>
              </a:solidFill>
              <a:latin typeface="Calibri"/>
            </a:endParaRPr>
          </a:p>
        </p:txBody>
      </p:sp>
      <p:sp>
        <p:nvSpPr>
          <p:cNvPr id="19"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2800" spc="-1" strike="noStrike">
              <a:solidFill>
                <a:srgbClr val="000000"/>
              </a:solidFill>
              <a:latin typeface="Calibri"/>
            </a:endParaRPr>
          </a:p>
        </p:txBody>
      </p:sp>
      <p:sp>
        <p:nvSpPr>
          <p:cNvPr id="20"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21"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28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23880" y="1122480"/>
            <a:ext cx="9143640" cy="2387160"/>
          </a:xfrm>
          <a:prstGeom prst="rect">
            <a:avLst/>
          </a:prstGeom>
        </p:spPr>
        <p:txBody>
          <a:bodyPr lIns="0" rIns="0" tIns="0" bIns="0" anchor="ctr"/>
          <a:p>
            <a:endParaRPr b="0" lang="it-IT" sz="1800" spc="-1" strike="noStrike">
              <a:solidFill>
                <a:srgbClr val="000000"/>
              </a:solidFill>
              <a:latin typeface="Calibri"/>
            </a:endParaRPr>
          </a:p>
        </p:txBody>
      </p:sp>
      <p:sp>
        <p:nvSpPr>
          <p:cNvPr id="23"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2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2800" spc="-1" strike="noStrike">
              <a:solidFill>
                <a:srgbClr val="000000"/>
              </a:solidFill>
              <a:latin typeface="Calibri"/>
            </a:endParaRPr>
          </a:p>
        </p:txBody>
      </p:sp>
      <p:sp>
        <p:nvSpPr>
          <p:cNvPr id="25"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28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23880" y="1122480"/>
            <a:ext cx="9143640" cy="2387160"/>
          </a:xfrm>
          <a:prstGeom prst="rect">
            <a:avLst/>
          </a:prstGeom>
        </p:spPr>
        <p:txBody>
          <a:bodyPr anchor="b"/>
          <a:p>
            <a:pPr algn="ctr">
              <a:lnSpc>
                <a:spcPct val="90000"/>
              </a:lnSpc>
            </a:pPr>
            <a:r>
              <a:rPr b="0" lang="it-IT" sz="6000" spc="-1" strike="noStrike">
                <a:solidFill>
                  <a:srgbClr val="000000"/>
                </a:solidFill>
                <a:latin typeface="Calibri Light"/>
              </a:rPr>
              <a:t>Fare clic per modificare lo stile del titolo</a:t>
            </a:r>
            <a:endParaRPr b="0" lang="it-IT" sz="6000" spc="-1" strike="noStrike">
              <a:solidFill>
                <a:srgbClr val="000000"/>
              </a:solidFill>
              <a:latin typeface="Calibri"/>
            </a:endParaRPr>
          </a:p>
        </p:txBody>
      </p:sp>
      <p:sp>
        <p:nvSpPr>
          <p:cNvPr id="1" name="PlaceHolder 2"/>
          <p:cNvSpPr>
            <a:spLocks noGrp="1"/>
          </p:cNvSpPr>
          <p:nvPr>
            <p:ph type="dt"/>
          </p:nvPr>
        </p:nvSpPr>
        <p:spPr>
          <a:xfrm>
            <a:off x="838080" y="6356520"/>
            <a:ext cx="2742840" cy="364680"/>
          </a:xfrm>
          <a:prstGeom prst="rect">
            <a:avLst/>
          </a:prstGeom>
        </p:spPr>
        <p:txBody>
          <a:bodyPr anchor="ctr"/>
          <a:p>
            <a:pPr>
              <a:lnSpc>
                <a:spcPct val="100000"/>
              </a:lnSpc>
            </a:pPr>
            <a:fld id="{8594AA62-FD77-44DA-B38B-7B006A2366EC}" type="datetime">
              <a:rPr b="0" lang="it-IT" sz="1200" spc="-1" strike="noStrike">
                <a:solidFill>
                  <a:srgbClr val="8b8b8b"/>
                </a:solidFill>
                <a:latin typeface="Calibri"/>
              </a:rPr>
              <a:t>09/01/19</a:t>
            </a:fld>
            <a:endParaRPr b="0" lang="it-IT" sz="1200" spc="-1" strike="noStrike">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p>
            <a:endParaRPr b="0" lang="it-IT" sz="2400" spc="-1" strike="noStrike">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p>
            <a:pPr algn="r">
              <a:lnSpc>
                <a:spcPct val="100000"/>
              </a:lnSpc>
            </a:pPr>
            <a:fld id="{E44F10DF-7B4E-437A-8009-88F59B28C98F}" type="slidenum">
              <a:rPr b="0" lang="it-IT" sz="1200" spc="-1" strike="noStrike">
                <a:solidFill>
                  <a:srgbClr val="8b8b8b"/>
                </a:solidFill>
                <a:latin typeface="Calibri"/>
              </a:rPr>
              <a:t>&lt;number&gt;</a:t>
            </a:fld>
            <a:endParaRPr b="0" lang="it-IT" sz="1200" spc="-1" strike="noStrike">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2800" spc="-1" strike="noStrike">
                <a:solidFill>
                  <a:srgbClr val="000000"/>
                </a:solidFill>
                <a:latin typeface="Calibri"/>
              </a:rPr>
              <a:t>Click to edit the outline text format</a:t>
            </a:r>
            <a:endParaRPr b="0" lang="it-IT" sz="28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it-IT" sz="2000" spc="-1" strike="noStrike">
                <a:solidFill>
                  <a:srgbClr val="000000"/>
                </a:solidFill>
                <a:latin typeface="Calibri"/>
              </a:rPr>
              <a:t>Second Outline Level</a:t>
            </a:r>
            <a:endParaRPr b="0" lang="it-IT" sz="20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Calibri"/>
              </a:rPr>
              <a:t>Third Outline Level</a:t>
            </a:r>
            <a:endParaRPr b="0" lang="it-IT" sz="18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Calibri"/>
              </a:rPr>
              <a:t>Fourth Outline Level</a:t>
            </a:r>
            <a:endParaRPr b="0" lang="it-IT" sz="18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Calibri"/>
              </a:rPr>
              <a:t>Fifth Outline Level</a:t>
            </a:r>
            <a:endParaRPr b="0" lang="it-IT"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Calibri"/>
              </a:rPr>
              <a:t>Sixth Outline Level</a:t>
            </a:r>
            <a:endParaRPr b="0" lang="it-IT"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Calibri"/>
              </a:rPr>
              <a:t>Seventh Outline Level</a:t>
            </a:r>
            <a:endParaRPr b="0" lang="it-IT"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image" Target="../media/image5.jpeg"/><Relationship Id="rId3" Type="http://schemas.openxmlformats.org/officeDocument/2006/relationships/image" Target="../media/image6.jpeg"/><Relationship Id="rId4"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8.jpeg"/><Relationship Id="rId3" Type="http://schemas.openxmlformats.org/officeDocument/2006/relationships/image" Target="../media/image9.jpeg"/><Relationship Id="rId4"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TextShape 1"/>
          <p:cNvSpPr txBox="1"/>
          <p:nvPr/>
        </p:nvSpPr>
        <p:spPr>
          <a:xfrm>
            <a:off x="1523880" y="1122480"/>
            <a:ext cx="9143640" cy="2387160"/>
          </a:xfrm>
          <a:prstGeom prst="rect">
            <a:avLst/>
          </a:prstGeom>
          <a:noFill/>
          <a:ln>
            <a:noFill/>
          </a:ln>
        </p:spPr>
        <p:txBody>
          <a:bodyPr anchor="b">
            <a:normAutofit/>
          </a:bodyPr>
          <a:p>
            <a:pPr algn="ctr">
              <a:lnSpc>
                <a:spcPct val="90000"/>
              </a:lnSpc>
            </a:pPr>
            <a:br/>
            <a:br/>
            <a:br/>
            <a:br/>
            <a:br/>
            <a:br/>
            <a:br/>
            <a:br/>
            <a:endParaRPr b="0" lang="it-IT" sz="1800" spc="-1" strike="noStrike">
              <a:solidFill>
                <a:srgbClr val="000000"/>
              </a:solidFill>
              <a:latin typeface="Calibri"/>
            </a:endParaRPr>
          </a:p>
        </p:txBody>
      </p:sp>
      <p:sp>
        <p:nvSpPr>
          <p:cNvPr id="42" name="TextShape 2"/>
          <p:cNvSpPr txBox="1"/>
          <p:nvPr/>
        </p:nvSpPr>
        <p:spPr>
          <a:xfrm>
            <a:off x="1440720" y="1820520"/>
            <a:ext cx="9143640" cy="4517640"/>
          </a:xfrm>
          <a:prstGeom prst="rect">
            <a:avLst/>
          </a:prstGeom>
          <a:noFill/>
          <a:ln>
            <a:noFill/>
          </a:ln>
        </p:spPr>
        <p:txBody>
          <a:bodyPr>
            <a:normAutofit/>
          </a:bodyPr>
          <a:p>
            <a:pPr algn="ctr">
              <a:lnSpc>
                <a:spcPct val="90000"/>
              </a:lnSpc>
              <a:spcBef>
                <a:spcPts val="1001"/>
              </a:spcBef>
            </a:pPr>
            <a:r>
              <a:rPr b="0" lang="it-IT" sz="2400" spc="-1" strike="noStrike">
                <a:solidFill>
                  <a:srgbClr val="000000"/>
                </a:solidFill>
                <a:latin typeface="Bahnschrift Light"/>
              </a:rPr>
              <a:t>Mi chiamo Martina Fois, ho 16 anni e vengo da Porto Santo Stefano. Mi piace molto lo sport: pratico nuoto da circa 11 anni e nel tempo libero mi piace uscire con i miei amici e stare in compagnia. Frequento la 3°A del Liceo Linguistico Dante Alighieri a Orbetello; ho sempre amato le lingue, conoscere altre culture diverse dalla mia e viaggiare, e forse è proprio per questo che ho scelto questa scuola.</a:t>
            </a:r>
            <a:endParaRPr b="0" lang="it-IT" sz="2400" spc="-1" strike="noStrike">
              <a:latin typeface="Arial"/>
            </a:endParaRPr>
          </a:p>
        </p:txBody>
      </p:sp>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TextShape 1"/>
          <p:cNvSpPr txBox="1"/>
          <p:nvPr/>
        </p:nvSpPr>
        <p:spPr>
          <a:xfrm>
            <a:off x="-2099520" y="1305360"/>
            <a:ext cx="140400" cy="45360"/>
          </a:xfrm>
          <a:prstGeom prst="rect">
            <a:avLst/>
          </a:prstGeom>
          <a:noFill/>
          <a:ln>
            <a:noFill/>
          </a:ln>
        </p:spPr>
        <p:txBody>
          <a:bodyPr anchor="b">
            <a:normAutofit/>
          </a:bodyPr>
          <a:p>
            <a:endParaRPr b="0" lang="it-IT" sz="1800" spc="-1" strike="noStrike">
              <a:solidFill>
                <a:srgbClr val="000000"/>
              </a:solidFill>
              <a:latin typeface="Calibri"/>
            </a:endParaRPr>
          </a:p>
        </p:txBody>
      </p:sp>
      <p:sp>
        <p:nvSpPr>
          <p:cNvPr id="44" name="TextShape 2"/>
          <p:cNvSpPr txBox="1"/>
          <p:nvPr/>
        </p:nvSpPr>
        <p:spPr>
          <a:xfrm>
            <a:off x="1523880" y="779040"/>
            <a:ext cx="9143640" cy="4478400"/>
          </a:xfrm>
          <a:prstGeom prst="rect">
            <a:avLst/>
          </a:prstGeom>
          <a:noFill/>
          <a:ln>
            <a:noFill/>
          </a:ln>
        </p:spPr>
        <p:txBody>
          <a:bodyPr>
            <a:normAutofit/>
          </a:bodyPr>
          <a:p>
            <a:pPr algn="ctr">
              <a:lnSpc>
                <a:spcPct val="90000"/>
              </a:lnSpc>
              <a:spcBef>
                <a:spcPts val="1001"/>
              </a:spcBef>
            </a:pPr>
            <a:r>
              <a:rPr b="0" lang="it-IT" sz="2400" spc="-1" strike="noStrike">
                <a:solidFill>
                  <a:srgbClr val="000000"/>
                </a:solidFill>
                <a:latin typeface="Bahnschrift Light"/>
              </a:rPr>
              <a:t>Durante questi 3 anni ho avuto l'opportunità di fare diverse esperienze all'estero in diversi paesi,dalla Spagna all'Irlanda,ma quella che mi è rimasta nel cuore è stata in Galles,per uno stage linguistico a settembre del 2018.Io e le mie altre tre compagne di classe siamo state accolte da una famiglia disponibile e gentile,formata da una coppia anziana che viveva in un paesino sul mare chiamato Rhos </a:t>
            </a:r>
            <a:r>
              <a:rPr b="0" lang="it-IT" sz="2400" spc="-1" strike="noStrike">
                <a:solidFill>
                  <a:srgbClr val="000000"/>
                </a:solidFill>
                <a:latin typeface="Calibri"/>
              </a:rPr>
              <a:t>on Sea.</a:t>
            </a:r>
            <a:endParaRPr b="0" lang="it-IT" sz="2400" spc="-1" strike="noStrike">
              <a:latin typeface="Arial"/>
            </a:endParaRPr>
          </a:p>
        </p:txBody>
      </p:sp>
      <p:pic>
        <p:nvPicPr>
          <p:cNvPr id="45" name="Immagine 3" descr=""/>
          <p:cNvPicPr/>
          <p:nvPr/>
        </p:nvPicPr>
        <p:blipFill>
          <a:blip r:embed="rId1"/>
          <a:stretch/>
        </p:blipFill>
        <p:spPr>
          <a:xfrm rot="5400000">
            <a:off x="866160" y="3626280"/>
            <a:ext cx="3112560" cy="2334240"/>
          </a:xfrm>
          <a:prstGeom prst="rect">
            <a:avLst/>
          </a:prstGeom>
          <a:ln>
            <a:noFill/>
          </a:ln>
        </p:spPr>
      </p:pic>
      <p:pic>
        <p:nvPicPr>
          <p:cNvPr id="46" name="Immagine 9" descr=""/>
          <p:cNvPicPr/>
          <p:nvPr/>
        </p:nvPicPr>
        <p:blipFill>
          <a:blip r:embed="rId2"/>
          <a:stretch/>
        </p:blipFill>
        <p:spPr>
          <a:xfrm>
            <a:off x="8685720" y="3737520"/>
            <a:ext cx="3107880" cy="2330640"/>
          </a:xfrm>
          <a:prstGeom prst="rect">
            <a:avLst/>
          </a:prstGeom>
          <a:ln>
            <a:noFill/>
          </a:ln>
        </p:spPr>
      </p:pic>
      <p:pic>
        <p:nvPicPr>
          <p:cNvPr id="47" name="Immagine 5" descr=""/>
          <p:cNvPicPr/>
          <p:nvPr/>
        </p:nvPicPr>
        <p:blipFill>
          <a:blip r:embed="rId3"/>
          <a:stretch/>
        </p:blipFill>
        <p:spPr>
          <a:xfrm>
            <a:off x="4398840" y="3989880"/>
            <a:ext cx="3394440" cy="1813680"/>
          </a:xfrm>
          <a:prstGeom prst="rect">
            <a:avLst/>
          </a:prstGeom>
          <a:ln>
            <a:noFill/>
          </a:ln>
        </p:spPr>
      </p:pic>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 name="TextShape 1"/>
          <p:cNvSpPr txBox="1"/>
          <p:nvPr/>
        </p:nvSpPr>
        <p:spPr>
          <a:xfrm>
            <a:off x="1216440" y="939240"/>
            <a:ext cx="9143640" cy="3366360"/>
          </a:xfrm>
          <a:prstGeom prst="rect">
            <a:avLst/>
          </a:prstGeom>
          <a:noFill/>
          <a:ln>
            <a:noFill/>
          </a:ln>
        </p:spPr>
        <p:txBody>
          <a:bodyPr>
            <a:normAutofit/>
          </a:bodyPr>
          <a:p>
            <a:pPr algn="ctr">
              <a:lnSpc>
                <a:spcPct val="90000"/>
              </a:lnSpc>
              <a:spcBef>
                <a:spcPts val="1001"/>
              </a:spcBef>
            </a:pPr>
            <a:r>
              <a:rPr b="0" lang="it-IT" sz="2400" spc="-1" strike="noStrike">
                <a:solidFill>
                  <a:srgbClr val="000000"/>
                </a:solidFill>
                <a:latin typeface="Bahnschrift Light"/>
              </a:rPr>
              <a:t>La casa della nostra host family era la tipica abitazione inglese,con grandi finestre,salotto accogliente e moquette;avevamo camere divise ma nonostante questo abbiamo preferito stare tutte in una e secondo me è stata la scelta migliore perchè stando insieme 24h su 24,dondividendo tutto dal cibo al letto,siamo diventate più unite.E' stata una settimana piuttosto movimentata ed ogni giorno avevamo qualcosa differente da fare.</a:t>
            </a:r>
            <a:endParaRPr b="0" lang="it-IT" sz="2400" spc="-1" strike="noStrike">
              <a:latin typeface="Arial"/>
            </a:endParaRPr>
          </a:p>
        </p:txBody>
      </p:sp>
      <p:pic>
        <p:nvPicPr>
          <p:cNvPr id="49" name="Immagine 4" descr=""/>
          <p:cNvPicPr/>
          <p:nvPr/>
        </p:nvPicPr>
        <p:blipFill>
          <a:blip r:embed="rId1"/>
          <a:stretch/>
        </p:blipFill>
        <p:spPr>
          <a:xfrm rot="5400000">
            <a:off x="363960" y="4039200"/>
            <a:ext cx="2937240" cy="2202840"/>
          </a:xfrm>
          <a:prstGeom prst="rect">
            <a:avLst/>
          </a:prstGeom>
          <a:ln>
            <a:noFill/>
          </a:ln>
        </p:spPr>
      </p:pic>
      <p:pic>
        <p:nvPicPr>
          <p:cNvPr id="50" name="Immagine 5" descr=""/>
          <p:cNvPicPr/>
          <p:nvPr/>
        </p:nvPicPr>
        <p:blipFill>
          <a:blip r:embed="rId2"/>
          <a:stretch/>
        </p:blipFill>
        <p:spPr>
          <a:xfrm rot="5400000">
            <a:off x="5348160" y="3065760"/>
            <a:ext cx="1950480" cy="4430160"/>
          </a:xfrm>
          <a:prstGeom prst="rect">
            <a:avLst/>
          </a:prstGeom>
          <a:ln>
            <a:noFill/>
          </a:ln>
        </p:spPr>
      </p:pic>
      <p:pic>
        <p:nvPicPr>
          <p:cNvPr id="51" name="Immagine 7" descr=""/>
          <p:cNvPicPr/>
          <p:nvPr/>
        </p:nvPicPr>
        <p:blipFill>
          <a:blip r:embed="rId3"/>
          <a:stretch/>
        </p:blipFill>
        <p:spPr>
          <a:xfrm rot="5400000">
            <a:off x="9170640" y="3615480"/>
            <a:ext cx="3039120" cy="2343960"/>
          </a:xfrm>
          <a:prstGeom prst="rect">
            <a:avLst/>
          </a:prstGeom>
          <a:ln>
            <a:noFill/>
          </a:ln>
        </p:spPr>
      </p:pic>
    </p:spTree>
  </p:cSld>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 name="TextShape 1"/>
          <p:cNvSpPr txBox="1"/>
          <p:nvPr/>
        </p:nvSpPr>
        <p:spPr>
          <a:xfrm>
            <a:off x="1391040" y="374040"/>
            <a:ext cx="9143640" cy="3840120"/>
          </a:xfrm>
          <a:prstGeom prst="rect">
            <a:avLst/>
          </a:prstGeom>
          <a:noFill/>
          <a:ln>
            <a:noFill/>
          </a:ln>
        </p:spPr>
        <p:txBody>
          <a:bodyPr>
            <a:normAutofit/>
          </a:bodyPr>
          <a:p>
            <a:pPr algn="ctr">
              <a:lnSpc>
                <a:spcPct val="90000"/>
              </a:lnSpc>
              <a:spcBef>
                <a:spcPts val="1001"/>
              </a:spcBef>
            </a:pPr>
            <a:r>
              <a:rPr b="0" lang="it-IT" sz="2400" spc="-1" strike="noStrike">
                <a:solidFill>
                  <a:srgbClr val="000000"/>
                </a:solidFill>
                <a:latin typeface="Bahnschrift Light"/>
              </a:rPr>
              <a:t>La mattina andavamo a scuola e il pomeriggio avevamo diverse attività,come la visita di diverse cittadine come Chester e Llandudno e la caccia al tesoro.Il primo giorno siamo andati a Liverpool e li dopo un giro della città,abbiamo avuto la possibilità di vedere il famoso Cavern Club dove suonavano i Beatles,e visitare il Tate museum;il secondo giorno lo abbiamo trascorso a Manchester,vedendo diversi musei e passeggiando per la città,sempre accompagnati dal freddo tremendo. .Penso che questo tipo di esperienze siano quelle che ti aiutano a crescere e diventare cittadino del mondo,e sicuramente rimaranno per sempre nel cuore.</a:t>
            </a:r>
            <a:endParaRPr b="0" lang="it-IT" sz="2400" spc="-1" strike="noStrike">
              <a:latin typeface="Arial"/>
            </a:endParaRPr>
          </a:p>
          <a:p>
            <a:pPr algn="ctr">
              <a:lnSpc>
                <a:spcPct val="90000"/>
              </a:lnSpc>
              <a:spcBef>
                <a:spcPts val="1001"/>
              </a:spcBef>
            </a:pPr>
            <a:endParaRPr b="0" lang="it-IT" sz="2400" spc="-1" strike="noStrike">
              <a:latin typeface="Arial"/>
            </a:endParaRPr>
          </a:p>
        </p:txBody>
      </p:sp>
      <p:pic>
        <p:nvPicPr>
          <p:cNvPr id="53" name="Immagine 6" descr=""/>
          <p:cNvPicPr/>
          <p:nvPr/>
        </p:nvPicPr>
        <p:blipFill>
          <a:blip r:embed="rId1"/>
          <a:stretch/>
        </p:blipFill>
        <p:spPr>
          <a:xfrm rot="5400000">
            <a:off x="9089280" y="4505400"/>
            <a:ext cx="2718000" cy="2019600"/>
          </a:xfrm>
          <a:prstGeom prst="rect">
            <a:avLst/>
          </a:prstGeom>
          <a:ln>
            <a:noFill/>
          </a:ln>
        </p:spPr>
      </p:pic>
      <p:pic>
        <p:nvPicPr>
          <p:cNvPr id="54" name="Immagine 12" descr=""/>
          <p:cNvPicPr/>
          <p:nvPr/>
        </p:nvPicPr>
        <p:blipFill>
          <a:blip r:embed="rId2"/>
          <a:stretch/>
        </p:blipFill>
        <p:spPr>
          <a:xfrm>
            <a:off x="4013640" y="4156200"/>
            <a:ext cx="3898080" cy="2535120"/>
          </a:xfrm>
          <a:prstGeom prst="rect">
            <a:avLst/>
          </a:prstGeom>
          <a:ln>
            <a:noFill/>
          </a:ln>
        </p:spPr>
      </p:pic>
      <p:pic>
        <p:nvPicPr>
          <p:cNvPr id="55" name="Immagine 13" descr=""/>
          <p:cNvPicPr/>
          <p:nvPr/>
        </p:nvPicPr>
        <p:blipFill>
          <a:blip r:embed="rId3"/>
          <a:stretch/>
        </p:blipFill>
        <p:spPr>
          <a:xfrm>
            <a:off x="335160" y="4156200"/>
            <a:ext cx="2424240" cy="2535120"/>
          </a:xfrm>
          <a:prstGeom prst="rect">
            <a:avLst/>
          </a:prstGeom>
          <a:ln>
            <a:noFill/>
          </a:ln>
        </p:spPr>
      </p:pic>
    </p:spTree>
  </p:cSld>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33</TotalTime>
  <Application>LibreOffice/6.0.7.3$Linux_X86_64 LibreOffice_project/00m0$Build-3</Application>
  <Words>313</Words>
  <Paragraphs>5</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2019-01-08T17:09:32Z</dcterms:created>
  <dc:creator>Massimiliano Fois</dc:creator>
  <dc:description/>
  <dc:language>it-IT</dc:language>
  <cp:lastModifiedBy/>
  <dcterms:modified xsi:type="dcterms:W3CDTF">2019-01-09T21:47:11Z</dcterms:modified>
  <cp:revision>6</cp:revision>
  <dc:subject/>
  <dc:title>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Widescreen</vt:lpwstr>
  </property>
  <property fmtid="{D5CDD505-2E9C-101B-9397-08002B2CF9AE}" pid="9" name="ScaleCrop">
    <vt:bool>0</vt:bool>
  </property>
  <property fmtid="{D5CDD505-2E9C-101B-9397-08002B2CF9AE}" pid="10" name="ShareDoc">
    <vt:bool>0</vt:bool>
  </property>
  <property fmtid="{D5CDD505-2E9C-101B-9397-08002B2CF9AE}" pid="11" name="Slides">
    <vt:i4>4</vt:i4>
  </property>
</Properties>
</file>